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язык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78619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-800\Pictures\9911.jpg"/>
          <p:cNvPicPr>
            <a:picLocks noChangeAspect="1" noChangeArrowheads="1"/>
          </p:cNvPicPr>
          <p:nvPr/>
        </p:nvPicPr>
        <p:blipFill>
          <a:blip r:embed="rId2" cstate="print"/>
          <a:srcRect b="13223"/>
          <a:stretch>
            <a:fillRect/>
          </a:stretch>
        </p:blipFill>
        <p:spPr bwMode="auto">
          <a:xfrm>
            <a:off x="2571736" y="2857496"/>
            <a:ext cx="6259848" cy="3395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Чистописание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Отгадайте загадку.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Запорошила </a:t>
            </a:r>
            <a:r>
              <a:rPr lang="ru-RU" sz="4000" b="1" dirty="0" smtClean="0">
                <a:solidFill>
                  <a:srgbClr val="0070C0"/>
                </a:solidFill>
              </a:rPr>
              <a:t>дорожки,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Разукрасила окошки.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Наконец- то ты пришла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К нам, волшебница  … </a:t>
            </a:r>
          </a:p>
          <a:p>
            <a:pPr>
              <a:buNone/>
            </a:pP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274" y="114298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(Будем отгадывать загадку.)</a:t>
            </a:r>
            <a:endParaRPr lang="ru-RU" sz="3200" dirty="0"/>
          </a:p>
        </p:txBody>
      </p:sp>
      <p:pic>
        <p:nvPicPr>
          <p:cNvPr id="2051" name="Picture 3" descr="C:\Users\Т-800\Pictures\239759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14620"/>
            <a:ext cx="5143504" cy="41433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1670" y="464344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зима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535885" y="1893083"/>
            <a:ext cx="14287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57224" y="2000240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86116" y="2000240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3929058" y="1857364"/>
            <a:ext cx="142876" cy="1428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143372" y="2000240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678761" y="2607463"/>
            <a:ext cx="14287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000364" y="2714620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607587" y="2607463"/>
            <a:ext cx="14287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535885" y="3321843"/>
            <a:ext cx="14287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28662" y="3429000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00298" y="3429000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5072066" y="3286124"/>
            <a:ext cx="214314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857356" y="4143380"/>
            <a:ext cx="2857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893207" y="4036223"/>
            <a:ext cx="14287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Дуга 45"/>
          <p:cNvSpPr/>
          <p:nvPr/>
        </p:nvSpPr>
        <p:spPr>
          <a:xfrm rot="7563827">
            <a:off x="130556" y="4151794"/>
            <a:ext cx="488361" cy="571504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1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Зима, зимний, зимовать </a:t>
            </a:r>
            <a:endParaRPr lang="ru-RU" sz="6000" dirty="0"/>
          </a:p>
        </p:txBody>
      </p:sp>
      <p:sp>
        <p:nvSpPr>
          <p:cNvPr id="4" name="Дуга 3"/>
          <p:cNvSpPr/>
          <p:nvPr/>
        </p:nvSpPr>
        <p:spPr>
          <a:xfrm rot="18771346">
            <a:off x="571472" y="1643050"/>
            <a:ext cx="1143008" cy="1214446"/>
          </a:xfrm>
          <a:prstGeom prst="arc">
            <a:avLst>
              <a:gd name="adj1" fmla="val 16200000"/>
              <a:gd name="adj2" fmla="val 125830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8771346">
            <a:off x="2548327" y="1653471"/>
            <a:ext cx="1143008" cy="1214446"/>
          </a:xfrm>
          <a:prstGeom prst="arc">
            <a:avLst>
              <a:gd name="adj1" fmla="val 16200000"/>
              <a:gd name="adj2" fmla="val 125830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771346">
            <a:off x="5405847" y="1653471"/>
            <a:ext cx="1143008" cy="1214446"/>
          </a:xfrm>
          <a:prstGeom prst="arc">
            <a:avLst>
              <a:gd name="adj1" fmla="val 16200000"/>
              <a:gd name="adj2" fmla="val 125830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3143248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Это однокоренные слова.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Словарная работа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err="1" smtClean="0"/>
              <a:t>Карондаш</a:t>
            </a:r>
            <a:r>
              <a:rPr lang="ru-RU" sz="4000" dirty="0" smtClean="0"/>
              <a:t>, </a:t>
            </a:r>
            <a:r>
              <a:rPr lang="ru-RU" sz="4000" dirty="0" err="1" smtClean="0"/>
              <a:t>инжинер</a:t>
            </a:r>
            <a:r>
              <a:rPr lang="ru-RU" sz="4000" dirty="0" smtClean="0"/>
              <a:t>, иней, </a:t>
            </a:r>
            <a:r>
              <a:rPr lang="ru-RU" sz="4000" dirty="0" err="1" smtClean="0"/>
              <a:t>путишествее</a:t>
            </a:r>
            <a:r>
              <a:rPr lang="ru-RU" sz="4000" dirty="0" smtClean="0"/>
              <a:t>, </a:t>
            </a:r>
            <a:r>
              <a:rPr lang="ru-RU" sz="4000" dirty="0" err="1" smtClean="0"/>
              <a:t>богаж</a:t>
            </a:r>
            <a:r>
              <a:rPr lang="ru-RU" sz="4000" dirty="0" smtClean="0"/>
              <a:t>, экскурсия, </a:t>
            </a:r>
            <a:r>
              <a:rPr lang="ru-RU" sz="4000" dirty="0" err="1" smtClean="0"/>
              <a:t>косманафт</a:t>
            </a:r>
            <a:r>
              <a:rPr lang="ru-RU" sz="4000" dirty="0" smtClean="0"/>
              <a:t>, </a:t>
            </a:r>
            <a:r>
              <a:rPr lang="ru-RU" sz="4000" dirty="0" err="1" smtClean="0"/>
              <a:t>автомабиль</a:t>
            </a:r>
            <a:r>
              <a:rPr lang="ru-RU" sz="4000" dirty="0" smtClean="0"/>
              <a:t>, </a:t>
            </a:r>
            <a:r>
              <a:rPr lang="ru-RU" sz="4000" dirty="0" err="1" smtClean="0"/>
              <a:t>пасожир</a:t>
            </a:r>
            <a:r>
              <a:rPr lang="ru-RU" sz="4000" dirty="0" smtClean="0"/>
              <a:t>, </a:t>
            </a:r>
            <a:r>
              <a:rPr lang="ru-RU" sz="4000" dirty="0" err="1" smtClean="0"/>
              <a:t>предсидатель</a:t>
            </a:r>
            <a:r>
              <a:rPr lang="ru-RU" sz="4000" dirty="0" smtClean="0"/>
              <a:t>, </a:t>
            </a:r>
            <a:r>
              <a:rPr lang="ru-RU" sz="4000" dirty="0" err="1" smtClean="0"/>
              <a:t>гарезонт</a:t>
            </a:r>
            <a:r>
              <a:rPr lang="ru-RU" sz="4000" dirty="0" smtClean="0"/>
              <a:t>, </a:t>
            </a:r>
            <a:r>
              <a:rPr lang="ru-RU" sz="4000" dirty="0" err="1" smtClean="0"/>
              <a:t>лодонь</a:t>
            </a:r>
            <a:r>
              <a:rPr lang="ru-RU" sz="4000" dirty="0" smtClean="0"/>
              <a:t>.  </a:t>
            </a:r>
            <a:endParaRPr lang="ru-RU" sz="4000" dirty="0"/>
          </a:p>
        </p:txBody>
      </p:sp>
      <p:pic>
        <p:nvPicPr>
          <p:cNvPr id="3074" name="Picture 2" descr="C:\Users\Т-800\Pictures\travel-clipart-luggage-suitcase-bag-airport-21374327-traveling.jpg"/>
          <p:cNvPicPr>
            <a:picLocks noChangeAspect="1" noChangeArrowheads="1"/>
          </p:cNvPicPr>
          <p:nvPr/>
        </p:nvPicPr>
        <p:blipFill>
          <a:blip r:embed="rId2" cstate="print"/>
          <a:srcRect b="10525"/>
          <a:stretch>
            <a:fillRect/>
          </a:stretch>
        </p:blipFill>
        <p:spPr bwMode="auto">
          <a:xfrm>
            <a:off x="2428860" y="4714884"/>
            <a:ext cx="1714512" cy="1640268"/>
          </a:xfrm>
          <a:prstGeom prst="rect">
            <a:avLst/>
          </a:prstGeom>
          <a:noFill/>
        </p:spPr>
      </p:pic>
      <p:pic>
        <p:nvPicPr>
          <p:cNvPr id="3075" name="Picture 3" descr="C:\Users\Т-800\Pictures\draw-an-astronaut-step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14884"/>
            <a:ext cx="1571636" cy="1896582"/>
          </a:xfrm>
          <a:prstGeom prst="rect">
            <a:avLst/>
          </a:prstGeom>
          <a:noFill/>
        </p:spPr>
      </p:pic>
      <p:pic>
        <p:nvPicPr>
          <p:cNvPr id="3076" name="Picture 4" descr="C:\Users\Т-800\Pictures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00636"/>
            <a:ext cx="1857356" cy="1355870"/>
          </a:xfrm>
          <a:prstGeom prst="rect">
            <a:avLst/>
          </a:prstGeom>
          <a:noFill/>
        </p:spPr>
      </p:pic>
      <p:pic>
        <p:nvPicPr>
          <p:cNvPr id="3077" name="Picture 5" descr="C:\Users\Т-800\Pictures\2fons.ru-5700.jpg"/>
          <p:cNvPicPr>
            <a:picLocks noChangeAspect="1" noChangeArrowheads="1"/>
          </p:cNvPicPr>
          <p:nvPr/>
        </p:nvPicPr>
        <p:blipFill>
          <a:blip r:embed="rId5" cstate="print"/>
          <a:srcRect r="22856"/>
          <a:stretch>
            <a:fillRect/>
          </a:stretch>
        </p:blipFill>
        <p:spPr bwMode="auto">
          <a:xfrm>
            <a:off x="6786578" y="4857760"/>
            <a:ext cx="1928826" cy="1562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Определение темы и цели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Единственное число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Лиса</a:t>
            </a:r>
          </a:p>
          <a:p>
            <a:r>
              <a:rPr lang="ru-RU" sz="3600" b="1" dirty="0" smtClean="0"/>
              <a:t>Книга</a:t>
            </a:r>
          </a:p>
          <a:p>
            <a:r>
              <a:rPr lang="ru-RU" sz="3600" b="1" dirty="0" smtClean="0"/>
              <a:t>Стакан</a:t>
            </a:r>
          </a:p>
          <a:p>
            <a:r>
              <a:rPr lang="ru-RU" sz="3600" b="1" dirty="0" smtClean="0"/>
              <a:t>Воробей</a:t>
            </a:r>
          </a:p>
          <a:p>
            <a:r>
              <a:rPr lang="ru-RU" sz="3600" b="1" dirty="0" smtClean="0"/>
              <a:t>Строитель </a:t>
            </a:r>
            <a:endParaRPr lang="ru-RU" sz="36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Множественное число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3600" b="1" dirty="0" smtClean="0"/>
              <a:t>Ландыши</a:t>
            </a:r>
          </a:p>
          <a:p>
            <a:r>
              <a:rPr lang="ru-RU" sz="3600" b="1" dirty="0" smtClean="0"/>
              <a:t>Гаражи</a:t>
            </a:r>
          </a:p>
          <a:p>
            <a:r>
              <a:rPr lang="ru-RU" sz="3600" b="1" dirty="0" smtClean="0"/>
              <a:t>Окна</a:t>
            </a:r>
          </a:p>
          <a:p>
            <a:r>
              <a:rPr lang="ru-RU" sz="3600" b="1" dirty="0" smtClean="0"/>
              <a:t>Деревья</a:t>
            </a:r>
          </a:p>
          <a:p>
            <a:r>
              <a:rPr lang="ru-RU" sz="3600" b="1" dirty="0" smtClean="0"/>
              <a:t>Продавцы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821537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Тема. Изменение имён существительных по числам.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7558118" cy="2471758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</a:rPr>
              <a:t>Цель: узнать, все ли существительные изменяются по числам.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№1.</a:t>
            </a:r>
            <a:br>
              <a:rPr lang="ru-RU" dirty="0" smtClean="0"/>
            </a:br>
            <a:r>
              <a:rPr lang="ru-RU" sz="4000" dirty="0" smtClean="0"/>
              <a:t>Изменить форму числа существительных.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400" dirty="0" err="1" smtClean="0"/>
              <a:t>Сегн</a:t>
            </a:r>
            <a:r>
              <a:rPr lang="ru-RU" sz="4400" dirty="0" smtClean="0"/>
              <a:t> </a:t>
            </a:r>
            <a:r>
              <a:rPr lang="ru-RU" sz="4400" dirty="0" smtClean="0"/>
              <a:t>    </a:t>
            </a:r>
            <a:r>
              <a:rPr lang="ru-RU" sz="4400" dirty="0" smtClean="0"/>
              <a:t> -  </a:t>
            </a:r>
            <a:r>
              <a:rPr lang="ru-RU" sz="4400" dirty="0" smtClean="0"/>
              <a:t>….</a:t>
            </a:r>
            <a:endParaRPr lang="ru-RU" sz="4400" dirty="0" smtClean="0"/>
          </a:p>
          <a:p>
            <a:pPr>
              <a:buNone/>
            </a:pPr>
            <a:r>
              <a:rPr lang="ru-RU" sz="4400" dirty="0" err="1" smtClean="0"/>
              <a:t>Пзёкома</a:t>
            </a:r>
            <a:r>
              <a:rPr lang="ru-RU" sz="4400" dirty="0" smtClean="0"/>
              <a:t> </a:t>
            </a:r>
            <a:r>
              <a:rPr lang="ru-RU" sz="4400" dirty="0" smtClean="0"/>
              <a:t> </a:t>
            </a:r>
            <a:r>
              <a:rPr lang="ru-RU" sz="4400" dirty="0" smtClean="0"/>
              <a:t> </a:t>
            </a:r>
            <a:r>
              <a:rPr lang="ru-RU" sz="4400" dirty="0" smtClean="0"/>
              <a:t>-  ….</a:t>
            </a:r>
            <a:endParaRPr lang="ru-RU" sz="4400" dirty="0" smtClean="0"/>
          </a:p>
          <a:p>
            <a:pPr>
              <a:buNone/>
            </a:pPr>
            <a:r>
              <a:rPr lang="ru-RU" sz="4400" dirty="0" err="1" smtClean="0"/>
              <a:t>Хдоло</a:t>
            </a:r>
            <a:r>
              <a:rPr lang="ru-RU" sz="4400" dirty="0" smtClean="0"/>
              <a:t> </a:t>
            </a:r>
            <a:r>
              <a:rPr lang="ru-RU" sz="4400" dirty="0" smtClean="0"/>
              <a:t> </a:t>
            </a:r>
            <a:r>
              <a:rPr lang="ru-RU" sz="4400" dirty="0" smtClean="0"/>
              <a:t> -  </a:t>
            </a:r>
            <a:r>
              <a:rPr lang="ru-RU" sz="4400" dirty="0" smtClean="0"/>
              <a:t>….</a:t>
            </a:r>
            <a:endParaRPr lang="ru-RU" sz="4400" dirty="0" smtClean="0"/>
          </a:p>
          <a:p>
            <a:pPr>
              <a:buNone/>
            </a:pPr>
            <a:r>
              <a:rPr lang="ru-RU" sz="4400" dirty="0" err="1" smtClean="0"/>
              <a:t>Мтеьел</a:t>
            </a:r>
            <a:r>
              <a:rPr lang="ru-RU" sz="4400" dirty="0" smtClean="0"/>
              <a:t> </a:t>
            </a:r>
            <a:r>
              <a:rPr lang="ru-RU" sz="4400" dirty="0" smtClean="0"/>
              <a:t> </a:t>
            </a:r>
            <a:r>
              <a:rPr lang="ru-RU" sz="4400" dirty="0" smtClean="0"/>
              <a:t>  -  </a:t>
            </a:r>
            <a:r>
              <a:rPr lang="ru-RU" sz="4400" dirty="0" smtClean="0"/>
              <a:t>….</a:t>
            </a:r>
            <a:endParaRPr lang="ru-RU" sz="4400" dirty="0" smtClean="0"/>
          </a:p>
          <a:p>
            <a:pPr>
              <a:buNone/>
            </a:pPr>
            <a:r>
              <a:rPr lang="ru-RU" sz="4400" dirty="0" err="1" smtClean="0"/>
              <a:t>Србоуг</a:t>
            </a:r>
            <a:r>
              <a:rPr lang="ru-RU" sz="4400" dirty="0" smtClean="0"/>
              <a:t> </a:t>
            </a:r>
            <a:r>
              <a:rPr lang="ru-RU" sz="4400" dirty="0" smtClean="0"/>
              <a:t> </a:t>
            </a:r>
            <a:r>
              <a:rPr lang="ru-RU" sz="4400" dirty="0" smtClean="0"/>
              <a:t> -  </a:t>
            </a:r>
            <a:r>
              <a:rPr lang="ru-RU" sz="4400" dirty="0" smtClean="0"/>
              <a:t>….</a:t>
            </a:r>
            <a:endParaRPr lang="ru-RU" sz="44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500174"/>
            <a:ext cx="17144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</a:t>
            </a:r>
            <a:r>
              <a:rPr lang="ru-RU" sz="4400" dirty="0" smtClean="0"/>
              <a:t>нег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357430"/>
            <a:ext cx="228601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</a:t>
            </a:r>
            <a:r>
              <a:rPr lang="ru-RU" sz="4400" dirty="0" smtClean="0"/>
              <a:t>озёмка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214686"/>
            <a:ext cx="178595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Холод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000504"/>
            <a:ext cx="214314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</a:t>
            </a:r>
            <a:r>
              <a:rPr lang="ru-RU" sz="4400" dirty="0" smtClean="0"/>
              <a:t>етель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4857760"/>
            <a:ext cx="20002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Сугроб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задание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Стр.76 упр. 11  на «4»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Стр.76 упр. 12  на «5»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127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Русский язык</vt:lpstr>
      <vt:lpstr>Чистописание</vt:lpstr>
      <vt:lpstr>Слайд 3</vt:lpstr>
      <vt:lpstr>Словарная работа</vt:lpstr>
      <vt:lpstr>Определение темы и цели </vt:lpstr>
      <vt:lpstr>Тема. Изменение имён существительных по числам.</vt:lpstr>
      <vt:lpstr>Упражнение №1. Изменить форму числа существительных.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Т-800</dc:creator>
  <cp:lastModifiedBy>Т-800</cp:lastModifiedBy>
  <cp:revision>31</cp:revision>
  <dcterms:created xsi:type="dcterms:W3CDTF">2018-11-19T14:32:18Z</dcterms:created>
  <dcterms:modified xsi:type="dcterms:W3CDTF">2018-11-19T19:43:01Z</dcterms:modified>
</cp:coreProperties>
</file>